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370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47FAD-5E0E-48F5-8F2D-27B8ED8805B5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1D8A9-230F-4E48-BC34-1741B13301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8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13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44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97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69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95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62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59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1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9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05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85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5E238-BC4D-4698-BF94-04839CD1E032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633A2-C9D8-4785-A59D-AEC8C183CD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09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-ekaterinodar.ru/image/catalog/arrangement/postn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" y="0"/>
            <a:ext cx="12153898" cy="670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377440" y="1292644"/>
            <a:ext cx="6522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ПОВАРСКОЙ КОНКУРС СТУДЕНТОВ КОЛЛЕДЖЕЙ ТВЕРСКОЙ ОБЛАСТИ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1734034" y="370776"/>
            <a:ext cx="8132064" cy="216649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КОНКУРС СТУДЕНТОВ КОЛЛЕДЖЕЙ ТВЕРСКОЙ ОБЛАСТИ </a:t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38878" y="6039223"/>
            <a:ext cx="176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21 марта 2022 г.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377440" y="4377817"/>
            <a:ext cx="7224419" cy="12115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марта 2022 г, город Тверь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73" y="194551"/>
            <a:ext cx="1150089" cy="11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4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680" y="291973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Постное меню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680" y="1292352"/>
            <a:ext cx="6486144" cy="46695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2022 году Великий пост начнется 7 марта и продлится до 23 апреля</a:t>
            </a:r>
          </a:p>
          <a:p>
            <a:pPr marL="0" indent="0" algn="just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этот период каждый день следует придерживаться особого меню, подбирая рецепты постных блюд согласно рекомендациям церковного Устава.</a:t>
            </a:r>
          </a:p>
          <a:p>
            <a:pPr marL="0" indent="0" algn="just">
              <a:buNone/>
            </a:pPr>
            <a:endParaRPr lang="ru-RU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Постные рецепты не должны быть скучными и однообразными.</a:t>
            </a:r>
          </a:p>
          <a:p>
            <a:pPr marL="0" indent="0" algn="just">
              <a:buNone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студенческого конкурса</a:t>
            </a:r>
            <a:r>
              <a:rPr lang="ru-RU" sz="24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показать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разнообразие блюд постного меню.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6" y="948817"/>
            <a:ext cx="4767071" cy="50394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2752" y="45496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ru-RU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806" y="-26628"/>
            <a:ext cx="96325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6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24256" y="224641"/>
            <a:ext cx="11301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КОНКУРС «ПОСТНОЕ МЕНЮ» </a:t>
            </a:r>
          </a:p>
          <a:p>
            <a:pPr algn="ctr"/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проведения: Тверской колледж сервиса и туризма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Конкурсанты: студенты колледжей Тверской области, планируется участие 10 колледжей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 и время: 21 марта 2022 г., с 10.00 до 12.45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Две номинации:</a:t>
            </a:r>
            <a:b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Номинация 1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ПОВАРСКОЙ КОНКУРС по приготовлению четырех блюд постного меню</a:t>
            </a:r>
            <a:b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Номинация 2  </a:t>
            </a:r>
            <a:r>
              <a:rPr 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КОНКУРС ТЕМАТИЧЕСКИХ СТОЛОВ (оформление и презентация тематического стола «Постное меню»)</a:t>
            </a:r>
            <a:endParaRPr lang="ru-RU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4" y="3920017"/>
            <a:ext cx="3355282" cy="237625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632" y="4096512"/>
            <a:ext cx="3586733" cy="239235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4" y="3692772"/>
            <a:ext cx="4416171" cy="29441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114" y="0"/>
            <a:ext cx="96325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8765" r="18277" b="8324"/>
          <a:stretch/>
        </p:blipFill>
        <p:spPr>
          <a:xfrm>
            <a:off x="9024455" y="3701640"/>
            <a:ext cx="3032095" cy="2784599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87827" y="15389"/>
            <a:ext cx="533777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НОМИНАЦИЯ  1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ПОВАРСКОЙ КОНКУРС ПО ПРИГОТОВЛЕНИЮ БЛЮД ПОСТНОГО МЕНЮ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Командная работа – 2 человека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Время приготовления: 2,5 часа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altLang="ru-RU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Конкурсанты готовят локальные блюда тверской кухни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Салат 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Первое блюдо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Второе блюдо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Десерт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Продукты: местных производителей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Стиль подачи: новая русская кухня</a:t>
            </a:r>
            <a:endParaRPr kumimoji="0" lang="ru-RU" altLang="ru-RU" sz="2000" b="1" i="0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5936" r="813" b="10301"/>
          <a:stretch/>
        </p:blipFill>
        <p:spPr>
          <a:xfrm>
            <a:off x="5718048" y="441161"/>
            <a:ext cx="3065145" cy="27376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9806" t="8095" r="2728" b="8175"/>
          <a:stretch/>
        </p:blipFill>
        <p:spPr>
          <a:xfrm>
            <a:off x="8941689" y="451714"/>
            <a:ext cx="3114862" cy="27271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388" y="3701640"/>
            <a:ext cx="3116936" cy="274656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34705" y="2638798"/>
            <a:ext cx="1327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Салат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022760" y="337943"/>
            <a:ext cx="2968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Первое блюдо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840984" y="5915435"/>
            <a:ext cx="3021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Второе блюдо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845079" y="5869618"/>
            <a:ext cx="1563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Десерт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31" y="8829"/>
            <a:ext cx="963251" cy="97544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" y="15389"/>
            <a:ext cx="96325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7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49808" y="592847"/>
            <a:ext cx="58643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b="1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КРИТЕРИИ ОЦЕНИВАНИЯ КОНКУРСНЫХ БЛЮД</a:t>
            </a:r>
          </a:p>
          <a:p>
            <a:pPr indent="540385" algn="just">
              <a:spcAft>
                <a:spcPts val="0"/>
              </a:spcAft>
            </a:pPr>
            <a:endParaRPr lang="ru-RU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ригинальность оформления, цветовая и вкусовая гармония продуктов, соответствие заявленной теме – «Постное меню»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спользование продуктов местного производства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блюда соответствует традициям тверской  кухни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Понятная и четкая технологическая карта приготовления блюд</a:t>
            </a:r>
          </a:p>
          <a:p>
            <a:pPr indent="540385" algn="just">
              <a:spcAft>
                <a:spcPts val="0"/>
              </a:spcAft>
            </a:pPr>
            <a:r>
              <a:rPr lang="ru-RU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0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29154"/>
            <a:ext cx="4571999" cy="30450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3614639"/>
            <a:ext cx="4571999" cy="29182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25"/>
            <a:ext cx="96325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80031" y="15716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НОМИНАЦИЯ 2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КОНКУРС ТЕМАТИЧЕСКИХ СТОЛОВ (оформление и презентация тематического стола «Постное меню»)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1625" y="849660"/>
            <a:ext cx="6096000" cy="606319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0"/>
              </a:spcAft>
            </a:pPr>
            <a:endParaRPr lang="ru-RU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ru-RU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оформления тематического стола следует использовать атрибутику соответствующую теме конкурса. </a:t>
            </a: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Обязательным условием является презентация тематического стола (не более 3 минут). </a:t>
            </a:r>
          </a:p>
          <a:p>
            <a:pPr indent="450215" algn="just">
              <a:spcAft>
                <a:spcPts val="0"/>
              </a:spcAft>
            </a:pPr>
            <a:r>
              <a:rPr lang="ru-RU" sz="22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презентации необходимо раскрыть особенности приготовленных блюд, указать продукты тверских производителей, которые использовались в ходе приготовления, пояснить почему данное блюдо можно считать локальным блюдом.</a:t>
            </a: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Оценивается креативность, артистизм, качество выступления, внешний вид участников.</a:t>
            </a:r>
          </a:p>
          <a:p>
            <a:pPr indent="450215" algn="just">
              <a:spcAft>
                <a:spcPts val="0"/>
              </a:spcAft>
            </a:pPr>
            <a:endParaRPr lang="ru-RU" sz="2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время презентации ведется видеозапись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631" y="0"/>
            <a:ext cx="4553855" cy="341539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90" y="3633216"/>
            <a:ext cx="4542296" cy="30297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3251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49033" y="278303"/>
            <a:ext cx="6096000" cy="55707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ru-RU" sz="2400" b="1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ПОДВЕДЕНИЕ ИТОГОВ КОНКУРСА</a:t>
            </a:r>
          </a:p>
          <a:p>
            <a:pPr lvl="0" algn="just">
              <a:spcAft>
                <a:spcPts val="0"/>
              </a:spcAft>
            </a:pPr>
            <a:endParaRPr lang="ru-RU" sz="2400" b="1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Члены жюри – представители индустрии туризма и гостеприимства, представители Министерства туризма Тверской области.</a:t>
            </a:r>
          </a:p>
          <a:p>
            <a:pPr indent="54038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Командам-победителям Конкурса присуждаются 1 место, призёрам – 2 и 3 места. </a:t>
            </a:r>
          </a:p>
          <a:p>
            <a:pPr indent="54038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 достигнутые успехи, проявленное мастерство и творчество могут устанавливаться дополнительные номинации.</a:t>
            </a:r>
          </a:p>
          <a:p>
            <a:pPr indent="540385" algn="just">
              <a:spcAft>
                <a:spcPts val="0"/>
              </a:spcAft>
            </a:pPr>
            <a:endParaRPr lang="ru-RU" sz="22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2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Победители и призеры Конкурса награждаются сувенирной брендовой продукцией.</a:t>
            </a:r>
          </a:p>
          <a:p>
            <a:pPr indent="540385" algn="just">
              <a:spcAft>
                <a:spcPts val="0"/>
              </a:spcAft>
            </a:pPr>
            <a:endParaRPr lang="ru-RU" sz="2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22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Конкурс освещают СМИ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48" y="278303"/>
            <a:ext cx="4681728" cy="31211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48" y="3523518"/>
            <a:ext cx="4681728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1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ourmet-alliance.ru/upload/file/po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214813" y="-2386013"/>
            <a:ext cx="6043612" cy="914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КОНКУРСА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33772" y="392223"/>
            <a:ext cx="5729288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КОНКУРСА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38409" y="1707358"/>
            <a:ext cx="7720013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Авторские блюда локальной кухни: салат, первое блюдо, второе блюдо и десерт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226589" y="3079137"/>
            <a:ext cx="6343651" cy="22931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Технологические карты приготовления локальных блюд постной кухни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используемых продуктов местного производства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Видеозапись презентации блюд 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197892" y="5716373"/>
            <a:ext cx="8658226" cy="9144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рецепты могут быть включены в меню ресторанов Тверской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8260700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385</Words>
  <Application>Microsoft Office PowerPoint</Application>
  <PresentationFormat>Произвольный</PresentationFormat>
  <Paragraphs>74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Презентация PowerPoint</vt:lpstr>
      <vt:lpstr>Постное меню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Кузнецова Елена Александровна</dc:creator>
  <cp:lastModifiedBy>PerovVV</cp:lastModifiedBy>
  <cp:revision>40</cp:revision>
  <cp:lastPrinted>2022-02-24T14:11:35Z</cp:lastPrinted>
  <dcterms:created xsi:type="dcterms:W3CDTF">2022-02-24T12:26:36Z</dcterms:created>
  <dcterms:modified xsi:type="dcterms:W3CDTF">2022-03-04T16:10:27Z</dcterms:modified>
</cp:coreProperties>
</file>